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A0B048-4B41-4A6B-B0AF-6A3A934A3D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C2E739E-6617-49C5-8F5B-30DF6E08A76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F0D7B1-EF1A-4588-A638-E0957B35A7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A78A30-A346-4C3B-8204-299F8E1A4C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47D6C8-5939-49E7-B8EB-C3983AAFB8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23295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012113-E1A8-4FB8-92FA-671DB1007C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57D630-1B17-4F08-9793-B502FEA45E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35E13-AEF2-4C5F-8E3C-E9433154FA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2D0B88E-6AF5-46C8-9932-64D55893DA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02B43F4-B04C-4965-A2FC-7165A5E8EE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87472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864A0C2-57E6-43E5-B53D-5C4B43ACD94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1101011"/>
            <a:ext cx="2628900" cy="507595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550EC7D-AE5B-421F-B643-17B7DA2309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1101011"/>
            <a:ext cx="7734300" cy="507595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BF05C2-E3FA-4A27-8122-932A7B9731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7CB60F-420F-41B4-9843-8FFEACDA3B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ECBAD7-01E8-4F00-8974-7D3BA313DD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3815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BA13FE-B5B8-48A8-A2EB-7001E38109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6072B6F-FC3E-48F5-AC32-D827D6E531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F3935F-B7DE-495D-B00F-D3BD7B7E47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B7578A-02DD-4523-80B6-E12CB32555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3956C2-736A-4679-A9DE-A73D66A47F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9159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677111-6927-47D2-8E8E-6626D61276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137F92E-1818-437C-9825-623BCD192B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F850233-C097-4A68-BE36-86A4A31B82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C245B4-A324-4775-8924-28D9C357C5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0AD71E-41E6-4AD8-BE7C-733FD62126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24792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26ADF0-E142-467D-86B8-764FBF7892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3D84EF-3318-4E95-98C7-59AD55DEFCC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698D631-C908-48D2-9F8D-5A061C25B4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3A260F7-B96C-452C-A5D7-2DA738AD01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1B1914-50AA-4F19-8831-28B8D8D565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4CB735-042F-4F35-B0E8-3BEAC69EDC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55639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2E8756-2873-4621-83D1-13399CBDA9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0375" y="136525"/>
            <a:ext cx="10243425" cy="74055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C4B3F5E-5F15-4C42-B036-6303E21FD2B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C14A3BE-909F-49C1-B272-54668E2A57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00E140F-3613-4CBB-AA81-DA39F3D0F1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287FBD8-2DE2-4DF1-B025-89BE1B74FC7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8284B6F-FB8D-4BD1-AA5D-241BC662EC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898D02-0C20-4F74-B586-FC81824BAF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FA16C0F-584B-490D-B831-F0C01323C8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52868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4C9E26-4CBB-459E-889C-EBEAF54FA4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7095297-4C92-46D0-9525-F67074FD50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EB7B3BE-4C12-4EF3-A7AF-ECCC8DAD70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B5BC6FC-B8E2-4FA4-B475-BC0DF69BDF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41523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7AAB863-2EE7-4730-ADA9-A6A7446F0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746AC2E-78A7-4A3A-B6E4-F8F30B1CE9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D7E44ED-861C-4999-8F70-B445149872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0210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69960F-2FF2-4981-B5CD-7AB14199C6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1082350"/>
            <a:ext cx="3932237" cy="975049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D2D87F9-6CE1-4AA6-BBBA-FCDF42935BA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1082350"/>
            <a:ext cx="6172200" cy="47787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CBF6C99-8BC6-4765-BCA7-A2075E94C7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75A965C-B502-4F10-99FD-E77D866741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F942B0-272F-4142-84C2-C9B1FEA96A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544E578-3ECD-4336-BAF8-0D4283B010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2251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E1EA79-0BFD-49D7-BBF6-877430990C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1073020"/>
            <a:ext cx="3932237" cy="98438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D77A89B-1DB1-4469-8DFF-EEA6891A17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1073020"/>
            <a:ext cx="6172200" cy="478803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4CD965C-738C-4B9E-A3EB-0E2A7568B34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D78D644-1920-4CDF-9EBD-3F2CCB493D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9D7022B-4F21-47F1-9C31-625A731AC5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87D8A9-8F81-452E-98AC-EC33C401A4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5824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D97B8CE-0BAB-4195-A74A-3F4D5EA77E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90126" y="155188"/>
            <a:ext cx="10263674" cy="73122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D8B5485-46BA-4690-AC67-430B2C8EA9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527047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9CB168-A652-4A87-870D-38EE8021656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DA9F69-174D-4CC9-8C3C-1E910B59C4C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C5D600-92E3-41D3-9917-977CC20F93E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10094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567F54-1EA8-4D6E-A2DA-2986DE1BD53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94A607D-A3C1-4DD2-A64B-59733A1D8F2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4994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1CDFCF-7F9D-4139-BF5B-84DFCB58C5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9CE6F8-3132-404B-99FD-A434BEB3AD4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08341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Kwan</dc:creator>
  <cp:lastModifiedBy>Kwan</cp:lastModifiedBy>
  <cp:revision>1</cp:revision>
  <dcterms:created xsi:type="dcterms:W3CDTF">2020-05-26T09:01:32Z</dcterms:created>
  <dcterms:modified xsi:type="dcterms:W3CDTF">2020-05-26T09:05:11Z</dcterms:modified>
</cp:coreProperties>
</file>

<file path=docProps/thumbnail.jpeg>
</file>