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1035" y="1404998"/>
            <a:ext cx="4301836" cy="23876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1036" y="3884673"/>
            <a:ext cx="430183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97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90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213657"/>
            <a:ext cx="1971675" cy="496330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213657"/>
            <a:ext cx="5800725" cy="4963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78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0" y="153150"/>
            <a:ext cx="7207136" cy="7238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71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3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104" y="136524"/>
            <a:ext cx="7327821" cy="7404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65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36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33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55716"/>
            <a:ext cx="2949178" cy="10016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055716"/>
            <a:ext cx="4629150" cy="48053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24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64028"/>
            <a:ext cx="2949178" cy="993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064028"/>
            <a:ext cx="4629150" cy="47970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0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54480" y="153150"/>
            <a:ext cx="7207136" cy="723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6364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81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53ED6-88A6-4F29-AABC-5D58AAA97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9FBAF6-F954-4556-9561-8C0D552450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08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91599-A8DF-4638-BED4-0FDFD2A93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90325-9A6A-46A7-AA74-7A175068E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5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Kwan</dc:creator>
  <cp:lastModifiedBy>Kwan</cp:lastModifiedBy>
  <cp:revision>5</cp:revision>
  <dcterms:created xsi:type="dcterms:W3CDTF">2020-05-26T07:43:51Z</dcterms:created>
  <dcterms:modified xsi:type="dcterms:W3CDTF">2020-05-26T08:13:54Z</dcterms:modified>
</cp:coreProperties>
</file>