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0B048-4B41-4A6B-B0AF-6A3A934A3D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2E739E-6617-49C5-8F5B-30DF6E08A7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0D7B1-EF1A-4588-A638-E0957B35A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78A30-A346-4C3B-8204-299F8E1A4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47D6C8-5939-49E7-B8EB-C3983AAFB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329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12113-E1A8-4FB8-92FA-671DB100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57D630-1B17-4F08-9793-B502FEA45E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35E13-AEF2-4C5F-8E3C-E9433154F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0B88E-6AF5-46C8-9932-64D55893D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B43F4-B04C-4965-A2FC-7165A5E8E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747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64A0C2-57E6-43E5-B53D-5C4B43ACD9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101011"/>
            <a:ext cx="2628900" cy="507595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50EC7D-AE5B-421F-B643-17B7DA2309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101011"/>
            <a:ext cx="7734300" cy="50759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F05C2-E3FA-4A27-8122-932A7B973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7CB60F-420F-41B4-9843-8FFEACDA3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CBAD7-01E8-4F00-8974-7D3BA313D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381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A13FE-B5B8-48A8-A2EB-7001E3810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72B6F-FC3E-48F5-AC32-D827D6E53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3935F-B7DE-495D-B00F-D3BD7B7E4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7578A-02DD-4523-80B6-E12CB3255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3956C2-736A-4679-A9DE-A73D66A47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59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77111-6927-47D2-8E8E-6626D6127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37F92E-1818-437C-9825-623BCD192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50233-C097-4A68-BE36-86A4A31B8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245B4-A324-4775-8924-28D9C357C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AD71E-41E6-4AD8-BE7C-733FD6212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479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6ADF0-E142-467D-86B8-764FBF789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D84EF-3318-4E95-98C7-59AD55DEFC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98D631-C908-48D2-9F8D-5A061C25B4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A260F7-B96C-452C-A5D7-2DA738AD0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1B1914-50AA-4F19-8831-28B8D8D56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CB735-042F-4F35-B0E8-3BEAC69ED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63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E8756-2873-4621-83D1-13399CBDA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0375" y="136525"/>
            <a:ext cx="10243425" cy="74055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4B3F5E-5F15-4C42-B036-6303E21FD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14A3BE-909F-49C1-B272-54668E2A5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0E140F-3613-4CBB-AA81-DA39F3D0F1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87FBD8-2DE2-4DF1-B025-89BE1B74FC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284B6F-FB8D-4BD1-AA5D-241BC662E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898D02-0C20-4F74-B586-FC81824BA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A16C0F-584B-490D-B831-F0C01323C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286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C9E26-4CBB-459E-889C-EBEAF54FA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095297-4C92-46D0-9525-F67074FD5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B7B3BE-4C12-4EF3-A7AF-ECCC8DAD7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5BC6FC-B8E2-4FA4-B475-BC0DF69BD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152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AAB863-2EE7-4730-ADA9-A6A7446F0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46AC2E-78A7-4A3A-B6E4-F8F30B1CE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E44ED-861C-4999-8F70-B44514987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021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9960F-2FF2-4981-B5CD-7AB14199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82350"/>
            <a:ext cx="3932237" cy="97504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D87F9-6CE1-4AA6-BBBA-FCDF42935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82350"/>
            <a:ext cx="6172200" cy="47787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BF6C99-8BC6-4765-BCA7-A2075E94C7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5A965C-B502-4F10-99FD-E77D86674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F942B0-272F-4142-84C2-C9B1FEA96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44E578-3ECD-4336-BAF8-0D4283B01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225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1EA79-0BFD-49D7-BBF6-877430990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73020"/>
            <a:ext cx="3932237" cy="9843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77A89B-1DB1-4469-8DFF-EEA6891A17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73020"/>
            <a:ext cx="6172200" cy="478803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CD965C-738C-4B9E-A3EB-0E2A7568B3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8D644-1920-4CDF-9EBD-3F2CCB493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D7022B-4F21-47F1-9C31-625A731A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87D8A9-8F81-452E-98AC-EC33C401A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82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97B8CE-0BAB-4195-A74A-3F4D5EA77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126" y="155188"/>
            <a:ext cx="10263674" cy="7312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8B5485-46BA-4690-AC67-430B2C8EA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2704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CB168-A652-4A87-870D-38EE802165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A9F69-174D-4CC9-8C3C-1E910B59C4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5D600-92E3-41D3-9917-977CC20F9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009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67F54-1EA8-4D6E-A2DA-2986DE1BD5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4A607D-A3C1-4DD2-A64B-59733A1D8F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499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CDFCF-7F9D-4139-BF5B-84DFCB58C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CE6F8-3132-404B-99FD-A434BEB3A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834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Kwan</dc:creator>
  <cp:lastModifiedBy>Kwan</cp:lastModifiedBy>
  <cp:revision>2</cp:revision>
  <dcterms:created xsi:type="dcterms:W3CDTF">2020-05-26T09:01:32Z</dcterms:created>
  <dcterms:modified xsi:type="dcterms:W3CDTF">2020-05-26T09:05:54Z</dcterms:modified>
</cp:coreProperties>
</file>