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76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90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213657"/>
            <a:ext cx="1971675" cy="49633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213657"/>
            <a:ext cx="5800725" cy="49633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788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1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7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3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226" y="136524"/>
            <a:ext cx="7886700" cy="7404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65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365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3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55716"/>
            <a:ext cx="2949178" cy="10016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055716"/>
            <a:ext cx="4629150" cy="48053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42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64028"/>
            <a:ext cx="2949178" cy="99337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064028"/>
            <a:ext cx="4629150" cy="47970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0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5974" y="153150"/>
            <a:ext cx="7725642" cy="7238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6364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1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53ED6-88A6-4F29-AABC-5D58AAA977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9FBAF6-F954-4556-9561-8C0D552450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08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91599-A8DF-4638-BED4-0FDFD2A93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90325-9A6A-46A7-AA74-7A175068E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5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Kwan</dc:creator>
  <cp:lastModifiedBy>Kwan</cp:lastModifiedBy>
  <cp:revision>3</cp:revision>
  <dcterms:created xsi:type="dcterms:W3CDTF">2020-05-26T07:43:51Z</dcterms:created>
  <dcterms:modified xsi:type="dcterms:W3CDTF">2020-05-26T08:02:45Z</dcterms:modified>
</cp:coreProperties>
</file>