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78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69762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44903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1213657"/>
            <a:ext cx="1971675" cy="496330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213657"/>
            <a:ext cx="5800725" cy="496330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2788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715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973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433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2226" y="136524"/>
            <a:ext cx="7886700" cy="74046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52656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9365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0334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1055716"/>
            <a:ext cx="2949178" cy="1001684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1055716"/>
            <a:ext cx="4629150" cy="48053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22421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1064028"/>
            <a:ext cx="2949178" cy="993371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1064028"/>
            <a:ext cx="4629150" cy="479702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86045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35974" y="153150"/>
            <a:ext cx="7725642" cy="72384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526364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002BC4-BBAF-49E7-8C58-489F68A5C33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8981F3-5F18-4444-BE5D-2D464398A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18141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D53ED6-88A6-4F29-AABC-5D58AAA977B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89FBAF6-F954-4556-9561-8C0D5524506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3089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191599-A8DF-4638-BED4-0FDFD2A93A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9B90325-9A6A-46A7-AA74-7A175068E6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150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</TotalTime>
  <Words>0</Words>
  <Application>Microsoft Office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Kwan</dc:creator>
  <cp:lastModifiedBy>Kwan</cp:lastModifiedBy>
  <cp:revision>4</cp:revision>
  <dcterms:created xsi:type="dcterms:W3CDTF">2020-05-26T07:43:51Z</dcterms:created>
  <dcterms:modified xsi:type="dcterms:W3CDTF">2020-05-26T08:06:21Z</dcterms:modified>
</cp:coreProperties>
</file>

<file path=docProps/thumbnail.jpeg>
</file>