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B048-4B41-4A6B-B0AF-6A3A934A3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651" y="1122363"/>
            <a:ext cx="73900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2E739E-6617-49C5-8F5B-30DF6E08A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651" y="3602038"/>
            <a:ext cx="73900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0D7B1-EF1A-4588-A638-E0957B35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78A30-A346-4C3B-8204-299F8E1A4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7D6C8-5939-49E7-B8EB-C3983AAF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2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2113-E1A8-4FB8-92FA-671DB100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7D630-1B17-4F08-9793-B502FEA45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E13-AEF2-4C5F-8E3C-E9433154F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0B88E-6AF5-46C8-9932-64D5589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B43F4-B04C-4965-A2FC-7165A5E8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4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4A0C2-57E6-43E5-B53D-5C4B43ACD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101011"/>
            <a:ext cx="2628900" cy="50759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0EC7D-AE5B-421F-B643-17B7DA230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01011"/>
            <a:ext cx="7734300" cy="50759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F05C2-E3FA-4A27-8122-932A7B97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CB60F-420F-41B4-9843-8FFEACDA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CBAD7-01E8-4F00-8974-7D3BA313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8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A13FE-B5B8-48A8-A2EB-7001E381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4" y="155188"/>
            <a:ext cx="9691255" cy="7312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2B6F-FC3E-48F5-AC32-D827D6E53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3935F-B7DE-495D-B00F-D3BD7B7E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7578A-02DD-4523-80B6-E12CB325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56C2-736A-4679-A9DE-A73D66A4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5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77111-6927-47D2-8E8E-6626D6127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7F92E-1818-437C-9825-623BCD192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50233-C097-4A68-BE36-86A4A31B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245B4-A324-4775-8924-28D9C357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AD71E-41E6-4AD8-BE7C-733FD621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ADF0-E142-467D-86B8-764FBF78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232" y="155188"/>
            <a:ext cx="9699567" cy="7312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84EF-3318-4E95-98C7-59AD55DEF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8D631-C908-48D2-9F8D-5A061C25B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260F7-B96C-452C-A5D7-2DA738AD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B1914-50AA-4F19-8831-28B8D8D5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CB735-042F-4F35-B0E8-3BEAC69E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6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E8756-2873-4621-83D1-13399CBDA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796" y="136525"/>
            <a:ext cx="9658004" cy="7405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B3F5E-5F15-4C42-B036-6303E21FD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A3BE-909F-49C1-B272-54668E2A5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E140F-3613-4CBB-AA81-DA39F3D0F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87FBD8-2DE2-4DF1-B025-89BE1B74F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284B6F-FB8D-4BD1-AA5D-241BC662E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898D02-0C20-4F74-B586-FC81824B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16C0F-584B-490D-B831-F0C01323C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8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9E26-4CBB-459E-889C-EBEAF54F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58" y="155188"/>
            <a:ext cx="9682942" cy="7312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95297-4C92-46D0-9525-F67074FD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7B3BE-4C12-4EF3-A7AF-ECCC8DAD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5BC6FC-B8E2-4FA4-B475-BC0DF69B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5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AAB863-2EE7-4730-ADA9-A6A7446F0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46AC2E-78A7-4A3A-B6E4-F8F30B1C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E44ED-861C-4999-8F70-B44514987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2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9960F-2FF2-4981-B5CD-7AB14199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82350"/>
            <a:ext cx="3932237" cy="9750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D87F9-6CE1-4AA6-BBBA-FCDF4293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82350"/>
            <a:ext cx="6172200" cy="4778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F6C99-8BC6-4765-BCA7-A2075E94C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A965C-B502-4F10-99FD-E77D8667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942B0-272F-4142-84C2-C9B1FEA9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4E578-3ECD-4336-BAF8-0D4283B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2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EA79-0BFD-49D7-BBF6-87743099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020"/>
            <a:ext cx="3932237" cy="9843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77A89B-1DB1-4469-8DFF-EEA6891A1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73020"/>
            <a:ext cx="6172200" cy="47880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D965C-738C-4B9E-A3EB-0E2A7568B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8D644-1920-4CDF-9EBD-3F2CCB493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7022B-4F21-47F1-9C31-625A731A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7D8A9-8F81-452E-98AC-EC33C401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B8CE-0BAB-4195-A74A-3F4D5EA77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484" y="155188"/>
            <a:ext cx="9666316" cy="73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5485-46BA-4690-AC67-430B2C8EA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70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B168-A652-4A87-870D-38EE80216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40241-BE88-4E69-BF7E-B606E036DAA4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A9F69-174D-4CC9-8C3C-1E910B59C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5D600-92E3-41D3-9917-977CC20F9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A0FB5-31FD-4880-9BB7-8E6BF452F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0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7F54-1EA8-4D6E-A2DA-2986DE1BD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4A607D-A3C1-4DD2-A64B-59733A1D8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9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CDFCF-7F9D-4139-BF5B-84DFCB58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CE6F8-3132-404B-99FD-A434BEB3A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3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3</cp:revision>
  <dcterms:created xsi:type="dcterms:W3CDTF">2020-05-26T09:01:32Z</dcterms:created>
  <dcterms:modified xsi:type="dcterms:W3CDTF">2020-05-26T09:11:08Z</dcterms:modified>
</cp:coreProperties>
</file>